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68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u-HU" smtClean="0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9461-FF6D-403D-8FA3-79FBE8528F16}" type="datetimeFigureOut">
              <a:rPr lang="hu-HU" smtClean="0"/>
              <a:t>2020. 03. 16.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AE2D-382E-44B0-8D8E-034DB1D9B251}" type="slidenum">
              <a:rPr lang="hu-HU" smtClean="0"/>
              <a:t>‹#›</a:t>
            </a:fld>
            <a:endParaRPr lang="hu-H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60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9461-FF6D-403D-8FA3-79FBE8528F16}" type="datetimeFigureOut">
              <a:rPr lang="hu-HU" smtClean="0"/>
              <a:t>2020. 03. 16.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AE2D-382E-44B0-8D8E-034DB1D9B2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00566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9461-FF6D-403D-8FA3-79FBE8528F16}" type="datetimeFigureOut">
              <a:rPr lang="hu-HU" smtClean="0"/>
              <a:t>2020. 03. 16.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AE2D-382E-44B0-8D8E-034DB1D9B2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853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9461-FF6D-403D-8FA3-79FBE8528F16}" type="datetimeFigureOut">
              <a:rPr lang="hu-HU" smtClean="0"/>
              <a:t>2020. 03. 16.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AE2D-382E-44B0-8D8E-034DB1D9B2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2910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9461-FF6D-403D-8FA3-79FBE8528F16}" type="datetimeFigureOut">
              <a:rPr lang="hu-HU" smtClean="0"/>
              <a:t>2020. 03. 16.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AE2D-382E-44B0-8D8E-034DB1D9B251}" type="slidenum">
              <a:rPr lang="hu-HU" smtClean="0"/>
              <a:t>‹#›</a:t>
            </a:fld>
            <a:endParaRPr lang="hu-H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14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9461-FF6D-403D-8FA3-79FBE8528F16}" type="datetimeFigureOut">
              <a:rPr lang="hu-HU" smtClean="0"/>
              <a:t>2020. 03. 16.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AE2D-382E-44B0-8D8E-034DB1D9B2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9696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9461-FF6D-403D-8FA3-79FBE8528F16}" type="datetimeFigureOut">
              <a:rPr lang="hu-HU" smtClean="0"/>
              <a:t>2020. 03. 16.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AE2D-382E-44B0-8D8E-034DB1D9B2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74291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9461-FF6D-403D-8FA3-79FBE8528F16}" type="datetimeFigureOut">
              <a:rPr lang="hu-HU" smtClean="0"/>
              <a:t>2020. 03. 16.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AE2D-382E-44B0-8D8E-034DB1D9B2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66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9461-FF6D-403D-8FA3-79FBE8528F16}" type="datetimeFigureOut">
              <a:rPr lang="hu-HU" smtClean="0"/>
              <a:t>2020. 03. 16.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AE2D-382E-44B0-8D8E-034DB1D9B2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84247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8FBF9461-FF6D-403D-8FA3-79FBE8528F16}" type="datetimeFigureOut">
              <a:rPr lang="hu-HU" smtClean="0"/>
              <a:t>2020. 03. 16.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DFEAE2D-382E-44B0-8D8E-034DB1D9B2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987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F9461-FF6D-403D-8FA3-79FBE8528F16}" type="datetimeFigureOut">
              <a:rPr lang="hu-HU" smtClean="0"/>
              <a:t>2020. 03. 16.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EAE2D-382E-44B0-8D8E-034DB1D9B25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1212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hu-HU" smtClean="0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FBF9461-FF6D-403D-8FA3-79FBE8528F16}" type="datetimeFigureOut">
              <a:rPr lang="hu-HU" smtClean="0"/>
              <a:t>2020. 03. 16.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DFEAE2D-382E-44B0-8D8E-034DB1D9B251}" type="slidenum">
              <a:rPr lang="hu-HU" smtClean="0"/>
              <a:t>‹#›</a:t>
            </a:fld>
            <a:endParaRPr lang="hu-H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585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jp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dirty="0" smtClean="0">
                <a:latin typeface="Bahnschrift Light Condensed" panose="020B0502040204020203" pitchFamily="34" charset="0"/>
              </a:rPr>
              <a:t>Hagyományos havasaljai gazdálkodás tanulmányozása egy </a:t>
            </a:r>
            <a:r>
              <a:rPr lang="hu-HU" dirty="0" err="1" smtClean="0">
                <a:latin typeface="Bahnschrift Light Condensed" panose="020B0502040204020203" pitchFamily="34" charset="0"/>
              </a:rPr>
              <a:t>Küsmöd</a:t>
            </a:r>
            <a:r>
              <a:rPr lang="hu-HU" dirty="0" smtClean="0">
                <a:latin typeface="Bahnschrift Light Condensed" panose="020B0502040204020203" pitchFamily="34" charset="0"/>
              </a:rPr>
              <a:t> menti székely faluban</a:t>
            </a:r>
            <a:endParaRPr lang="hu-HU" dirty="0">
              <a:latin typeface="Bahnschrift Light Condensed" panose="020B0502040204020203" pitchFamily="34" charset="0"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u-HU" b="1" dirty="0"/>
              <a:t>Pályázati azonosítója: </a:t>
            </a:r>
            <a:r>
              <a:rPr lang="hu-HU" b="1" dirty="0" smtClean="0"/>
              <a:t>HAT-18-01-1189 </a:t>
            </a:r>
            <a:endParaRPr lang="hu-HU" dirty="0" smtClean="0"/>
          </a:p>
          <a:p>
            <a:r>
              <a:rPr lang="hu-HU" dirty="0" smtClean="0"/>
              <a:t>2019.06.10-től -2019.06.13-ig</a:t>
            </a:r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128" y="4455621"/>
            <a:ext cx="3011055" cy="184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49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Szőcs Lajos vezetésével meglátogattuk a szalmakalap múzeumot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6" y="1774622"/>
            <a:ext cx="2964416" cy="2223312"/>
          </a:xfrm>
        </p:spPr>
      </p:pic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799" y="1737360"/>
            <a:ext cx="3316881" cy="2487661"/>
          </a:xfr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332" y="2582334"/>
            <a:ext cx="4091709" cy="306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46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Megismerkedtünk a szalma fonás rejtelmeivel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1928597"/>
            <a:ext cx="5822911" cy="4367185"/>
          </a:xfr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" y="1928598"/>
            <a:ext cx="5732853" cy="4299640"/>
          </a:xfrm>
          <a:prstGeom prst="rect">
            <a:avLst/>
          </a:prstGeom>
        </p:spPr>
      </p:pic>
      <p:sp>
        <p:nvSpPr>
          <p:cNvPr id="12" name="Tartalom helye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27266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5" y="108397"/>
            <a:ext cx="4938712" cy="2776008"/>
          </a:xfrm>
        </p:spPr>
      </p:pic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06" y="109289"/>
            <a:ext cx="4937125" cy="2775116"/>
          </a:xfr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5" y="3061719"/>
            <a:ext cx="4855937" cy="2729481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206" y="3061719"/>
            <a:ext cx="5127128" cy="2881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86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Mesélő kövek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47" y="1737360"/>
            <a:ext cx="5127914" cy="3845936"/>
          </a:xfrm>
        </p:spPr>
      </p:pic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u-HU" dirty="0" smtClean="0"/>
              <a:t>Írtunk a múzeum vendégkönyvébe</a:t>
            </a:r>
            <a:endParaRPr lang="hu-HU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3719" y="0"/>
            <a:ext cx="2555102" cy="1970732"/>
          </a:xfr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963" y="2374987"/>
            <a:ext cx="4621876" cy="3466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9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Szelykefürdő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21" name="Tartalom helye 2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08" y="1846052"/>
            <a:ext cx="4938712" cy="2776008"/>
          </a:xfrm>
        </p:spPr>
      </p:pic>
      <p:pic>
        <p:nvPicPr>
          <p:cNvPr id="22" name="Tartalom helye 21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1729" y="67314"/>
            <a:ext cx="4937125" cy="2775116"/>
          </a:xfrm>
        </p:spPr>
      </p:pic>
      <p:pic>
        <p:nvPicPr>
          <p:cNvPr id="23" name="Kép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962" y="3136250"/>
            <a:ext cx="5286718" cy="297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91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err="1" smtClean="0"/>
              <a:t>Farkaslaka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1" y="1737360"/>
            <a:ext cx="4938712" cy="2776008"/>
          </a:xfrm>
        </p:spPr>
      </p:pic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749" y="113496"/>
            <a:ext cx="4937125" cy="2775116"/>
          </a:xfr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585" y="3061719"/>
            <a:ext cx="5812547" cy="326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9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Kulturális est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0" y="1846052"/>
            <a:ext cx="4938712" cy="2776008"/>
          </a:xfrm>
        </p:spPr>
      </p:pic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856" y="108843"/>
            <a:ext cx="4937125" cy="2775116"/>
          </a:xfr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522" y="2992651"/>
            <a:ext cx="6009732" cy="337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9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3. Nap </a:t>
            </a:r>
            <a:br>
              <a:rPr lang="hu-HU" dirty="0" smtClean="0"/>
            </a:br>
            <a:r>
              <a:rPr lang="hu-HU" dirty="0" smtClean="0"/>
              <a:t>Gyilkos-tó, Békás-szoros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2883959"/>
            <a:ext cx="4938712" cy="2776008"/>
          </a:xfrm>
        </p:spPr>
      </p:pic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875" y="108843"/>
            <a:ext cx="4937125" cy="2775116"/>
          </a:xfr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109" y="3061719"/>
            <a:ext cx="4313382" cy="323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07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Sport délután, tábortűz, búcsú est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31" y="1737360"/>
            <a:ext cx="4504266" cy="3378200"/>
          </a:xfrm>
        </p:spPr>
      </p:pic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963" y="1737360"/>
            <a:ext cx="4504266" cy="3378200"/>
          </a:xfrm>
        </p:spPr>
      </p:pic>
    </p:spTree>
    <p:extLst>
      <p:ext uri="{BB962C8B-B14F-4D97-AF65-F5344CB8AC3E}">
        <p14:creationId xmlns:p14="http://schemas.microsoft.com/office/powerpoint/2010/main" val="395380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" y="156952"/>
            <a:ext cx="3768523" cy="2826393"/>
          </a:xfrm>
        </p:spPr>
      </p:pic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896" y="156952"/>
            <a:ext cx="3368958" cy="2526719"/>
          </a:xfr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799" y="169938"/>
            <a:ext cx="3334327" cy="2500745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60" y="3112996"/>
            <a:ext cx="4073236" cy="3054927"/>
          </a:xfrm>
          <a:prstGeom prst="rect">
            <a:avLst/>
          </a:prstGeo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019" y="2779375"/>
            <a:ext cx="4585854" cy="343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1. Nap indulás</a:t>
            </a:r>
            <a:endParaRPr lang="hu-HU" dirty="0"/>
          </a:p>
        </p:txBody>
      </p:sp>
      <p:pic>
        <p:nvPicPr>
          <p:cNvPr id="4" name="Tartalom helye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809" y="1846263"/>
            <a:ext cx="7156708" cy="4022725"/>
          </a:xfrm>
        </p:spPr>
      </p:pic>
    </p:spTree>
    <p:extLst>
      <p:ext uri="{BB962C8B-B14F-4D97-AF65-F5344CB8AC3E}">
        <p14:creationId xmlns:p14="http://schemas.microsoft.com/office/powerpoint/2010/main" val="28095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                  Berethalom, Körösfő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6" y="213440"/>
            <a:ext cx="3410724" cy="1917139"/>
          </a:xfrm>
        </p:spPr>
      </p:pic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10" name="Tartalom helye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25737" y="1470492"/>
            <a:ext cx="6145623" cy="3454401"/>
          </a:xfr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0" y="2239271"/>
            <a:ext cx="6463606" cy="3633138"/>
          </a:xfrm>
          <a:prstGeom prst="rect">
            <a:avLst/>
          </a:prstGeom>
        </p:spPr>
      </p:pic>
      <p:sp>
        <p:nvSpPr>
          <p:cNvPr id="12" name="Szövegdoboz 11"/>
          <p:cNvSpPr txBox="1"/>
          <p:nvPr/>
        </p:nvSpPr>
        <p:spPr>
          <a:xfrm>
            <a:off x="4285673" y="397164"/>
            <a:ext cx="3306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4. nap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49440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 err="1" smtClean="0"/>
              <a:t>Szállásadónk</a:t>
            </a:r>
            <a:r>
              <a:rPr lang="hu-HU" dirty="0" smtClean="0"/>
              <a:t> dalt tanított nekünk az étkezések előtt, hiszen összetartozunk ezer éven át….</a:t>
            </a:r>
            <a:endParaRPr lang="hu-HU" dirty="0"/>
          </a:p>
        </p:txBody>
      </p:sp>
      <p:pic>
        <p:nvPicPr>
          <p:cNvPr id="4" name="video-1584376117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4368442" y="757738"/>
            <a:ext cx="3639770" cy="6280655"/>
          </a:xfrm>
        </p:spPr>
      </p:pic>
    </p:spTree>
    <p:extLst>
      <p:ext uri="{BB962C8B-B14F-4D97-AF65-F5344CB8AC3E}">
        <p14:creationId xmlns:p14="http://schemas.microsoft.com/office/powerpoint/2010/main" val="833274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Megálltunk több pihenőhelyen, köztük a </a:t>
            </a:r>
            <a:r>
              <a:rPr lang="hu-HU" dirty="0" smtClean="0"/>
              <a:t>Király-hágón</a:t>
            </a:r>
            <a:endParaRPr lang="hu-HU" dirty="0"/>
          </a:p>
        </p:txBody>
      </p:sp>
      <p:pic>
        <p:nvPicPr>
          <p:cNvPr id="10" name="Tartalom helye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2470067"/>
            <a:ext cx="4937125" cy="2775116"/>
          </a:xfrm>
        </p:spPr>
      </p:pic>
      <p:pic>
        <p:nvPicPr>
          <p:cNvPr id="9" name="Tartalom helye 8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2469621"/>
            <a:ext cx="4938712" cy="2776008"/>
          </a:xfrm>
        </p:spPr>
      </p:pic>
    </p:spTree>
    <p:extLst>
      <p:ext uri="{BB962C8B-B14F-4D97-AF65-F5344CB8AC3E}">
        <p14:creationId xmlns:p14="http://schemas.microsoft.com/office/powerpoint/2010/main" val="35363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Segesvár, felmentünk a diákok lépcsőjén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44" y="1737360"/>
            <a:ext cx="4084320" cy="2295762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309" y="1805048"/>
            <a:ext cx="5050127" cy="2838633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946" y="4137891"/>
            <a:ext cx="3917211" cy="2201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1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958735" y="221949"/>
            <a:ext cx="10058400" cy="1450757"/>
          </a:xfrm>
        </p:spPr>
        <p:txBody>
          <a:bodyPr/>
          <a:lstStyle/>
          <a:p>
            <a:r>
              <a:rPr lang="hu-HU" dirty="0" smtClean="0"/>
              <a:t>Segesvár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8618" y="2483948"/>
            <a:ext cx="2996776" cy="1684462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755" y="2614127"/>
            <a:ext cx="3932527" cy="2210440"/>
          </a:xfr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436" y="2086814"/>
            <a:ext cx="4870653" cy="273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61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Székelykeresztúr Bem József és Petőfi Sándor emlékszobra</a:t>
            </a:r>
            <a:endParaRPr lang="hu-HU" dirty="0"/>
          </a:p>
        </p:txBody>
      </p:sp>
      <p:pic>
        <p:nvPicPr>
          <p:cNvPr id="5" name="Tartalom helye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2469621"/>
            <a:ext cx="4938712" cy="2776008"/>
          </a:xfrm>
        </p:spPr>
      </p:pic>
      <p:pic>
        <p:nvPicPr>
          <p:cNvPr id="6" name="Tartalom helye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2470067"/>
            <a:ext cx="4937125" cy="2775116"/>
          </a:xfrm>
        </p:spPr>
      </p:pic>
    </p:spTree>
    <p:extLst>
      <p:ext uri="{BB962C8B-B14F-4D97-AF65-F5344CB8AC3E}">
        <p14:creationId xmlns:p14="http://schemas.microsoft.com/office/powerpoint/2010/main" val="27159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5" y="55112"/>
            <a:ext cx="4938712" cy="2776008"/>
          </a:xfrm>
        </p:spPr>
      </p:pic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03329" y="1194776"/>
            <a:ext cx="4937125" cy="2775116"/>
          </a:xfrm>
        </p:spPr>
      </p:pic>
      <p:pic>
        <p:nvPicPr>
          <p:cNvPr id="11" name="Kép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148" y="2831120"/>
            <a:ext cx="6132945" cy="344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7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Első szálláshelyünk </a:t>
            </a:r>
            <a:r>
              <a:rPr lang="hu-HU" dirty="0" err="1" smtClean="0"/>
              <a:t>Körispatak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Bőséges vacsora fogadott minket.</a:t>
            </a:r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963" y="2883959"/>
            <a:ext cx="4938712" cy="2776008"/>
          </a:xfrm>
        </p:spPr>
      </p:pic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hu-HU" dirty="0" err="1" smtClean="0"/>
              <a:t>Szállásadónk</a:t>
            </a:r>
            <a:r>
              <a:rPr lang="hu-HU" dirty="0" smtClean="0"/>
              <a:t>: </a:t>
            </a:r>
            <a:r>
              <a:rPr lang="hu-HU" dirty="0" err="1" smtClean="0"/>
              <a:t>szőcs</a:t>
            </a:r>
            <a:r>
              <a:rPr lang="hu-HU" dirty="0" smtClean="0"/>
              <a:t> </a:t>
            </a:r>
            <a:r>
              <a:rPr lang="hu-HU" dirty="0" err="1" smtClean="0"/>
              <a:t>lajos</a:t>
            </a:r>
            <a:endParaRPr lang="hu-HU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2884405"/>
            <a:ext cx="4937125" cy="2775116"/>
          </a:xfrm>
        </p:spPr>
      </p:pic>
    </p:spTree>
    <p:extLst>
      <p:ext uri="{BB962C8B-B14F-4D97-AF65-F5344CB8AC3E}">
        <p14:creationId xmlns:p14="http://schemas.microsoft.com/office/powerpoint/2010/main" val="408972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2. Nap A </a:t>
            </a:r>
            <a:r>
              <a:rPr lang="hu-HU" dirty="0" err="1" smtClean="0"/>
              <a:t>körispataki</a:t>
            </a:r>
            <a:r>
              <a:rPr lang="hu-HU" dirty="0" smtClean="0"/>
              <a:t> iskola meglátogatása</a:t>
            </a:r>
            <a:endParaRPr lang="hu-HU" dirty="0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Ajándékozás</a:t>
            </a:r>
            <a:endParaRPr lang="hu-HU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186" y="2582863"/>
            <a:ext cx="4504266" cy="3378200"/>
          </a:xfrm>
        </p:spPr>
      </p:pic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8" name="Tartalom helye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2884405"/>
            <a:ext cx="4937125" cy="2775116"/>
          </a:xfrm>
        </p:spPr>
      </p:pic>
    </p:spTree>
    <p:extLst>
      <p:ext uri="{BB962C8B-B14F-4D97-AF65-F5344CB8AC3E}">
        <p14:creationId xmlns:p14="http://schemas.microsoft.com/office/powerpoint/2010/main" val="17879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ktív">
  <a:themeElements>
    <a:clrScheme name="Retrospektív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Retrospektív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ív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221</TotalTime>
  <Words>108</Words>
  <Application>Microsoft Office PowerPoint</Application>
  <PresentationFormat>Szélesvásznú</PresentationFormat>
  <Paragraphs>25</Paragraphs>
  <Slides>21</Slides>
  <Notes>0</Notes>
  <HiddenSlides>0</HiddenSlides>
  <MMClips>1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21</vt:i4>
      </vt:variant>
    </vt:vector>
  </HeadingPairs>
  <TitlesOfParts>
    <vt:vector size="25" baseType="lpstr">
      <vt:lpstr>Bahnschrift Light Condensed</vt:lpstr>
      <vt:lpstr>Calibri</vt:lpstr>
      <vt:lpstr>Calibri Light</vt:lpstr>
      <vt:lpstr>Retrospektív</vt:lpstr>
      <vt:lpstr>Hagyományos havasaljai gazdálkodás tanulmányozása egy Küsmöd menti székely faluban</vt:lpstr>
      <vt:lpstr>1. Nap indulás</vt:lpstr>
      <vt:lpstr>Megálltunk több pihenőhelyen, köztük a Király-hágón</vt:lpstr>
      <vt:lpstr>Segesvár, felmentünk a diákok lépcsőjén</vt:lpstr>
      <vt:lpstr>Segesvár</vt:lpstr>
      <vt:lpstr>Székelykeresztúr Bem József és Petőfi Sándor emlékszobra</vt:lpstr>
      <vt:lpstr>PowerPoint-bemutató</vt:lpstr>
      <vt:lpstr>Első szálláshelyünk Körispatak</vt:lpstr>
      <vt:lpstr>2. Nap A körispataki iskola meglátogatása</vt:lpstr>
      <vt:lpstr>Szőcs Lajos vezetésével meglátogattuk a szalmakalap múzeumot</vt:lpstr>
      <vt:lpstr>Megismerkedtünk a szalma fonás rejtelmeivel</vt:lpstr>
      <vt:lpstr>PowerPoint-bemutató</vt:lpstr>
      <vt:lpstr>Mesélő kövek</vt:lpstr>
      <vt:lpstr>Szelykefürdő</vt:lpstr>
      <vt:lpstr>Farkaslaka</vt:lpstr>
      <vt:lpstr>Kulturális est</vt:lpstr>
      <vt:lpstr>3. Nap  Gyilkos-tó, Békás-szoros</vt:lpstr>
      <vt:lpstr>Sport délután, tábortűz, búcsú est</vt:lpstr>
      <vt:lpstr>PowerPoint-bemutató</vt:lpstr>
      <vt:lpstr>                  Berethalom, Körösfő</vt:lpstr>
      <vt:lpstr>Szállásadónk dalt tanított nekünk az étkezések előtt, hiszen összetartozunk ezer éven át….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Hagyományos havasaljai gazdálkodás tanulmányozása egy Küsmöd menti székely faluban</dc:title>
  <dc:creator>Berecz György</dc:creator>
  <cp:lastModifiedBy>Berecz György</cp:lastModifiedBy>
  <cp:revision>14</cp:revision>
  <dcterms:created xsi:type="dcterms:W3CDTF">2020-03-16T17:03:57Z</dcterms:created>
  <dcterms:modified xsi:type="dcterms:W3CDTF">2020-03-16T21:13:35Z</dcterms:modified>
</cp:coreProperties>
</file>